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0" d="100"/>
          <a:sy n="50" d="100"/>
        </p:scale>
        <p:origin x="250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26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8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4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8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0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4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2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0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3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6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6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71E2F-6BBA-4573-B606-229A13C76180}" type="datetimeFigureOut">
              <a:rPr lang="en-US" smtClean="0"/>
              <a:t>08-Oct-18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60083" y="1600200"/>
            <a:ext cx="8281035" cy="95674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организују</a:t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</a:t>
            </a:r>
            <a:r>
              <a:rPr lang="sr-Latn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Cyrl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категорије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5010150"/>
            <a:ext cx="9601199" cy="779144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sr-Cyrl-R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СУСРЕТ САВРЕМЕНОЈ СТОМАТОЛОГИЈИ</a:t>
            </a:r>
            <a:endParaRPr lang="sr-Cyrl-RS" sz="19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sr-Cyrl-RS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sr-Cyrl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Акредитовано од стране Здравственог савета Р. Србије одлуком број:                        153-02-1550/2018-01 од 21.05.2018. године за стоматологе, фармацеуте, медицинске сестре и техничаре, број акредитације В-1173/18-</a:t>
            </a:r>
            <a:r>
              <a:rPr lang="sr-Latn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sr-Cyrl-RS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sr-Cyrl-R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sr-Cyrl-RS" sz="19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Учесници семинара уз сертификат добијају и 6 бода неопходних за обнављање лиценце</a:t>
            </a:r>
          </a:p>
          <a:p>
            <a:pPr marL="0" indent="0" algn="just">
              <a:spcBef>
                <a:spcPts val="0"/>
              </a:spcBef>
              <a:buNone/>
            </a:pPr>
            <a:endParaRPr lang="sr-Cyrl-RS" sz="19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Тематске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јединице: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Мултидисциплинарни приступ у превенцији каријеса раног детињства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r-Cyrl-C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Примена </a:t>
            </a:r>
            <a:r>
              <a:rPr lang="sr-Latn-R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CBCT</a:t>
            </a:r>
            <a:r>
              <a:rPr lang="sr-Cyrl-C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снимакау ортопедији вилица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r-Cyrl-C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Парадонтопатија – факторризика за настајање системских болести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Cyrl-R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Биолошки аспекти избељивања  зуба </a:t>
            </a:r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Cyrl-C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Аугментационе процедуре у оралној </a:t>
            </a:r>
            <a:r>
              <a:rPr lang="sr-Cyrl-C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имплантологији</a:t>
            </a:r>
            <a:endParaRPr lang="sr-Cyrl-R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sr-Cyrl-R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Савремени приступ у мобилној протетици- да ли акрилат има алтернативу</a:t>
            </a:r>
            <a:endParaRPr lang="sr-Cyrl-R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семинара: Проф. др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Јасна Павловић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одржавања семинара: сала Библиотеке Дома културе у Грачаници,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Октобар 2018. године у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R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sr-Cyrl-R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sr-Cyrl-R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sr-Cyrl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Котизација за учеснике семинара је 1.000,00 динара.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sr-Cyrl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Уплата на жиро-рачун Медицинског факултета у Приштини - Косовска Митровица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840-1496666-66 позив на број 97  19-41-33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назнаком за </a:t>
            </a:r>
            <a:r>
              <a:rPr lang="sr-Latn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КМЕ Савремена стоматологија</a:t>
            </a:r>
            <a:r>
              <a:rPr lang="sr-Latn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sr-Cyrl-RS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sr-Cyrl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КОНТАКТ: </a:t>
            </a:r>
            <a:r>
              <a:rPr lang="sr-Cyrl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Саша Стефановић 064/ 841-28-77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sr-Cyrl-C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е-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mail: centarzakme@pr.ac.rs </a:t>
            </a:r>
          </a:p>
          <a:p>
            <a:endParaRPr lang="en-US" sz="2000" dirty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0" descr="Logo CKME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601200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18" y="2537602"/>
            <a:ext cx="4411364" cy="23201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599" y="2537602"/>
            <a:ext cx="4617085" cy="2320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6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99</Words>
  <Application>Microsoft Office PowerPoint</Application>
  <PresentationFormat>A3 Paper (297x420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 организују семинар I категорије </vt:lpstr>
    </vt:vector>
  </TitlesOfParts>
  <Company>by adguard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KORISNIK</cp:lastModifiedBy>
  <cp:revision>32</cp:revision>
  <cp:lastPrinted>2018-05-17T11:47:52Z</cp:lastPrinted>
  <dcterms:created xsi:type="dcterms:W3CDTF">2018-05-17T08:19:01Z</dcterms:created>
  <dcterms:modified xsi:type="dcterms:W3CDTF">2018-10-08T07:31:32Z</dcterms:modified>
</cp:coreProperties>
</file>